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FUNDAMENTOS DE ECONOMÍA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 Claudia Beatriz Lechuga Canto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PRINCIPIOS BÁSICOS DE ECONOMÍA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mapa mental se describen los principios básicos de la economía y su relación con la toma de decisiones de los individuos, su interacción entre sí y el funcionamiento de la economía en su conjunto.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Through this mental map the basic principles of economics and their relationship to the decision-making of individuals are described, their interaction with each other and the functioning of the economy as a whole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Individuos, disyuntivas, toma de decisiones, comercio, estado, mercado, precios e inflación.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Mankiw Gregory (2012) Principios de Economía,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Cengage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sexta edición, México.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Parkín Michael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2013) Economía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Pearson Educación decimoprimera edición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sexta edición, México.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156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FUNDAMENTOS DE ECONOMÍA</vt:lpstr>
      <vt:lpstr>PRINCIPIOS BÁSICOS DE ECONOMÍA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31</cp:revision>
  <dcterms:created xsi:type="dcterms:W3CDTF">2012-12-04T21:22:09Z</dcterms:created>
  <dcterms:modified xsi:type="dcterms:W3CDTF">2016-10-14T15:40:51Z</dcterms:modified>
</cp:coreProperties>
</file>